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9" r:id="rId9"/>
    <p:sldId id="262" r:id="rId10"/>
    <p:sldId id="263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CA634-EF04-B840-8879-3A97415F359E}" v="90" dt="2021-11-26T10:14:55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3"/>
  </p:normalViewPr>
  <p:slideViewPr>
    <p:cSldViewPr snapToGrid="0">
      <p:cViewPr varScale="1">
        <p:scale>
          <a:sx n="105" d="100"/>
          <a:sy n="10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E9937-19B4-C746-BDAA-94B48196E2F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B124C-A485-0842-AA49-C096E2A89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5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95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5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745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25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0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01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77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40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0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10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82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02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34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34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A128E7D-3376-45BD-879D-F63CF7DFE069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243D-FB2F-442D-95E3-8BC2328D51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339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DesignIssues/Semantic.html" TargetMode="External"/><Relationship Id="rId2" Type="http://schemas.openxmlformats.org/officeDocument/2006/relationships/hyperlink" Target="https://www.emerald.com/insight/content/doi/10.1108/EL-02-2017-0030/full/pdf?title=developing-an-ontology-for-greek-mytholog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C7F0-60A5-4E55-8518-65F54B373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17838"/>
            <a:ext cx="8825658" cy="3768811"/>
          </a:xfrm>
        </p:spPr>
        <p:txBody>
          <a:bodyPr/>
          <a:lstStyle/>
          <a:p>
            <a:r>
              <a:rPr lang="en-GB" sz="4800" dirty="0"/>
              <a:t>Ancient mythology search application Using semantic web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36356-6AD0-482D-81FF-419B40C72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967416"/>
            <a:ext cx="8825658" cy="914400"/>
          </a:xfrm>
          <a:noFill/>
        </p:spPr>
        <p:txBody>
          <a:bodyPr>
            <a:normAutofit/>
          </a:bodyPr>
          <a:lstStyle/>
          <a:p>
            <a:r>
              <a:rPr lang="en-GB" dirty="0"/>
              <a:t>D Srinivas</a:t>
            </a:r>
          </a:p>
          <a:p>
            <a:r>
              <a:rPr lang="en-GB" dirty="0"/>
              <a:t>2021497</a:t>
            </a:r>
          </a:p>
        </p:txBody>
      </p:sp>
    </p:spTree>
    <p:extLst>
      <p:ext uri="{BB962C8B-B14F-4D97-AF65-F5344CB8AC3E}">
        <p14:creationId xmlns:p14="http://schemas.microsoft.com/office/powerpoint/2010/main" val="180160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250B-D9EE-4907-A03C-351C3C90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5E76-5EDE-44BB-AEDB-09649C66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85864"/>
            <a:ext cx="8946541" cy="5062536"/>
          </a:xfrm>
        </p:spPr>
        <p:txBody>
          <a:bodyPr/>
          <a:lstStyle/>
          <a:p>
            <a:r>
              <a:rPr lang="en-GB" dirty="0"/>
              <a:t>My user interface will give the results of all details about a person through character search</a:t>
            </a:r>
          </a:p>
          <a:p>
            <a:r>
              <a:rPr lang="en-GB" dirty="0"/>
              <a:t>It will also give the results about a particular book details in mythology through book search. </a:t>
            </a:r>
          </a:p>
          <a:p>
            <a:r>
              <a:rPr lang="en-GB" dirty="0"/>
              <a:t>Using python Django to implement my search interface.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50EFB-D35B-3C41-A027-17344DF6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42147" y="3234678"/>
            <a:ext cx="6219181" cy="35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6D5B-5197-4B61-9237-C6FDFEB8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4290-B071-439D-9C1D-E059E64B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C. </a:t>
            </a:r>
            <a:r>
              <a:rPr lang="en-IN" dirty="0" err="1"/>
              <a:t>Syamili</a:t>
            </a:r>
            <a:r>
              <a:rPr lang="en-IN" dirty="0"/>
              <a:t>, R.V. Rekha, 2018. “Developing an ontology for Greek Mythology” (online) Available at:&lt; </a:t>
            </a:r>
            <a:r>
              <a:rPr lang="en-IN" dirty="0">
                <a:hlinkClick r:id="rId2"/>
              </a:rPr>
              <a:t>https://www.emerald.com/insight/content/doi/10.1108/EL-02-2017-0030/full/pdf?title=developing-an-ontology-for-greek-mythology</a:t>
            </a:r>
            <a:r>
              <a:rPr lang="en-IN" dirty="0"/>
              <a:t>&gt;</a:t>
            </a:r>
          </a:p>
          <a:p>
            <a:r>
              <a:rPr lang="en-IN" dirty="0"/>
              <a:t>Berners-Lee, T. (1998),”</a:t>
            </a:r>
            <a:r>
              <a:rPr lang="en-IN" i="1" dirty="0"/>
              <a:t> Semantic Web Road Map</a:t>
            </a:r>
            <a:r>
              <a:rPr lang="en-IN" dirty="0"/>
              <a:t>” (online) available at&lt;</a:t>
            </a:r>
            <a:r>
              <a:rPr lang="en-IN" dirty="0">
                <a:hlinkClick r:id="rId3"/>
              </a:rPr>
              <a:t> www.w3.org/DesignIssues/Semantic.html</a:t>
            </a:r>
            <a:r>
              <a:rPr lang="en-IN" dirty="0"/>
              <a:t>&gt;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4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3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3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4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4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4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4" descr="3D black question marks with one yellow question mark">
            <a:extLst>
              <a:ext uri="{FF2B5EF4-FFF2-40B4-BE49-F238E27FC236}">
                <a16:creationId xmlns:a16="http://schemas.microsoft.com/office/drawing/2014/main" id="{B9F555AC-1FA3-43C0-A719-0DB87A607B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18895" t="9091" r="221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ACA6A-520F-0645-9677-C53BA958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</a:t>
            </a:r>
            <a:br>
              <a:rPr lang="en-US" sz="7200" dirty="0"/>
            </a:br>
            <a:r>
              <a:rPr lang="en-US" sz="7200" dirty="0"/>
              <a:t>Any questions?</a:t>
            </a:r>
          </a:p>
        </p:txBody>
      </p:sp>
      <p:sp>
        <p:nvSpPr>
          <p:cNvPr id="58" name="Rectangle 47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367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4BBB2-9DB1-4F09-9446-D286ED9D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  <a:noFill/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54D9-2D4B-43AF-B664-C1626BAC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Ever since the lockdown has been imposed in the country - Mahabharata Gets </a:t>
            </a:r>
            <a:r>
              <a:rPr lang="en-GB" b="1" i="0" dirty="0">
                <a:effectLst/>
                <a:latin typeface="Roboto" panose="02000000000000000000" pitchFamily="2" charset="0"/>
              </a:rPr>
              <a:t>1.9 Billion Views</a:t>
            </a:r>
            <a:r>
              <a:rPr lang="en-GB" b="0" i="0" dirty="0">
                <a:effectLst/>
                <a:latin typeface="Roboto" panose="02000000000000000000" pitchFamily="2" charset="0"/>
              </a:rPr>
              <a:t> On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Doordarshan</a:t>
            </a:r>
            <a:r>
              <a:rPr lang="en-GB" b="0" i="0" dirty="0">
                <a:effectLst/>
                <a:latin typeface="Roboto" panose="02000000000000000000" pitchFamily="2" charset="0"/>
              </a:rPr>
              <a:t> channel! Gets Highest Ratings Ever For Any </a:t>
            </a:r>
            <a:r>
              <a:rPr lang="en-GB" dirty="0">
                <a:latin typeface="Roboto" panose="02000000000000000000" pitchFamily="2" charset="0"/>
              </a:rPr>
              <a:t>Tv Show</a:t>
            </a:r>
            <a:r>
              <a:rPr lang="en-GB" b="0" i="0" dirty="0">
                <a:effectLst/>
                <a:latin typeface="Roboto" panose="02000000000000000000" pitchFamily="2" charset="0"/>
              </a:rPr>
              <a:t> Since 2015 in India. (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Source:Google</a:t>
            </a:r>
            <a:r>
              <a:rPr lang="en-GB" b="0" i="0" dirty="0">
                <a:effectLst/>
                <a:latin typeface="Roboto" panose="02000000000000000000" pitchFamily="2" charset="0"/>
              </a:rPr>
              <a:t>). </a:t>
            </a:r>
          </a:p>
          <a:p>
            <a:endParaRPr lang="en-GB" dirty="0">
              <a:latin typeface="Roboto" panose="02000000000000000000" pitchFamily="2" charset="0"/>
            </a:endParaRPr>
          </a:p>
          <a:p>
            <a:r>
              <a:rPr lang="en-GB" dirty="0">
                <a:latin typeface="Roboto" panose="02000000000000000000" pitchFamily="2" charset="0"/>
              </a:rPr>
              <a:t>Why this ontology? – To search information of ancient mythology like </a:t>
            </a:r>
            <a:r>
              <a:rPr lang="en-GB" dirty="0" err="1">
                <a:latin typeface="Roboto" panose="02000000000000000000" pitchFamily="2" charset="0"/>
              </a:rPr>
              <a:t>people,events,chapters</a:t>
            </a:r>
            <a:r>
              <a:rPr lang="en-GB" dirty="0">
                <a:latin typeface="Roboto" panose="02000000000000000000" pitchFamily="2" charset="0"/>
              </a:rPr>
              <a:t>. </a:t>
            </a:r>
          </a:p>
          <a:p>
            <a:r>
              <a:rPr lang="en-GB" dirty="0">
                <a:latin typeface="Roboto" panose="02000000000000000000" pitchFamily="2" charset="0"/>
              </a:rPr>
              <a:t>Who uses this application?</a:t>
            </a:r>
          </a:p>
          <a:p>
            <a:r>
              <a:rPr lang="en-GB" dirty="0">
                <a:latin typeface="Roboto" panose="02000000000000000000" pitchFamily="2" charset="0"/>
              </a:rPr>
              <a:t>Aim – To create User Interface and implement the semantic data technologies on Ancient Hindu mythology. </a:t>
            </a:r>
          </a:p>
        </p:txBody>
      </p:sp>
    </p:spTree>
    <p:extLst>
      <p:ext uri="{BB962C8B-B14F-4D97-AF65-F5344CB8AC3E}">
        <p14:creationId xmlns:p14="http://schemas.microsoft.com/office/powerpoint/2010/main" val="1978312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0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9" name="Picture 1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0" name="Oval 1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Picture 1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2" name="Picture 1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3" name="Rectangle 1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12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ADFB3-D0F2-49F0-B601-A2F24033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Classes </a:t>
            </a:r>
          </a:p>
        </p:txBody>
      </p:sp>
      <p:sp>
        <p:nvSpPr>
          <p:cNvPr id="13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26" name="Freeform: Shape 12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0" name="Content Placeholder 3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5458F1C-83D8-4457-B505-422C42FF04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63" y="271463"/>
            <a:ext cx="3591991" cy="6243637"/>
          </a:xfrm>
          <a:prstGeom prst="rect">
            <a:avLst/>
          </a:prstGeom>
          <a:effectLst/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32AF-1C9E-44E9-8C0A-5FBD4E91A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035506"/>
            <a:ext cx="5616216" cy="41883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of my classes includes – chapters of book, Person, Deities( gods and demons), Dynasties (Kuru and Yadava), Kingdoms, Events, Places compared to states of India. </a:t>
            </a:r>
          </a:p>
          <a:p>
            <a:r>
              <a:rPr lang="en-US" dirty="0">
                <a:solidFill>
                  <a:srgbClr val="FFFFFF"/>
                </a:solidFill>
              </a:rPr>
              <a:t>There are about 1207 axioms, 22 classes , 33 object properties, 9 data properties, and 249 individuals.</a:t>
            </a:r>
          </a:p>
        </p:txBody>
      </p:sp>
    </p:spTree>
    <p:extLst>
      <p:ext uri="{BB962C8B-B14F-4D97-AF65-F5344CB8AC3E}">
        <p14:creationId xmlns:p14="http://schemas.microsoft.com/office/powerpoint/2010/main" val="3101712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F9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FC19827-DA77-48AB-84D1-4564AA26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r="1" b="1"/>
          <a:stretch/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A217E-57E5-BE41-9ACF-8222829B83D1}"/>
              </a:ext>
            </a:extLst>
          </p:cNvPr>
          <p:cNvSpPr txBox="1"/>
          <p:nvPr/>
        </p:nvSpPr>
        <p:spPr>
          <a:xfrm>
            <a:off x="8032653" y="844062"/>
            <a:ext cx="3207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Onto_graf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8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C818-DAAA-4AE6-BE8B-FD252F11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Properties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3B76-E32F-43EA-A134-B6E97BFCB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295" y="1263014"/>
            <a:ext cx="4992688" cy="5142267"/>
          </a:xfrm>
        </p:spPr>
        <p:txBody>
          <a:bodyPr/>
          <a:lstStyle/>
          <a:p>
            <a:r>
              <a:rPr lang="en-GB" dirty="0" err="1"/>
              <a:t>Is_King_of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For example Karna -&gt; </a:t>
            </a:r>
            <a:r>
              <a:rPr lang="en-GB" dirty="0" err="1"/>
              <a:t>Anga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        </a:t>
            </a:r>
            <a:r>
              <a:rPr lang="en-GB" dirty="0" err="1"/>
              <a:t>Shakuni</a:t>
            </a:r>
            <a:r>
              <a:rPr lang="en-GB" dirty="0"/>
              <a:t> -&gt; </a:t>
            </a:r>
            <a:r>
              <a:rPr lang="en-GB" dirty="0" err="1"/>
              <a:t>Gandhar</a:t>
            </a:r>
            <a:endParaRPr lang="en-GB" dirty="0"/>
          </a:p>
          <a:p>
            <a:r>
              <a:rPr lang="en-GB" dirty="0" err="1"/>
              <a:t>Characteristic_Of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For example Karna -&gt;archery</a:t>
            </a:r>
          </a:p>
          <a:p>
            <a:pPr marL="0" indent="0">
              <a:buNone/>
            </a:pPr>
            <a:r>
              <a:rPr lang="en-GB" dirty="0"/>
              <a:t>			 Arjuna -&gt;archery, dance</a:t>
            </a:r>
          </a:p>
          <a:p>
            <a:r>
              <a:rPr lang="en-GB" dirty="0" err="1"/>
              <a:t>Current_location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For example Indraprastha -&gt; Delhi</a:t>
            </a:r>
          </a:p>
          <a:p>
            <a:pPr marL="0" indent="0">
              <a:buNone/>
            </a:pPr>
            <a:r>
              <a:rPr lang="en-GB" dirty="0"/>
              <a:t>			 </a:t>
            </a:r>
            <a:r>
              <a:rPr lang="en-GB" dirty="0" err="1"/>
              <a:t>Hastinapura</a:t>
            </a:r>
            <a:r>
              <a:rPr lang="en-GB" dirty="0"/>
              <a:t> -&gt; Uttar Pradesh</a:t>
            </a:r>
          </a:p>
          <a:p>
            <a:r>
              <a:rPr lang="en-GB" dirty="0"/>
              <a:t>Killed and </a:t>
            </a:r>
            <a:r>
              <a:rPr lang="en-GB" dirty="0" err="1"/>
              <a:t>slain_By</a:t>
            </a:r>
            <a:r>
              <a:rPr lang="en-GB" dirty="0"/>
              <a:t> are inverse object properties.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has_Disciple</a:t>
            </a:r>
            <a:r>
              <a:rPr lang="en-GB" dirty="0"/>
              <a:t> and </a:t>
            </a:r>
            <a:r>
              <a:rPr lang="en-GB" dirty="0" err="1"/>
              <a:t>has_Guru</a:t>
            </a:r>
            <a:r>
              <a:rPr lang="en-GB" dirty="0"/>
              <a:t> are Inverse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777F8D-8405-4F68-ADDC-1D1B76AAA3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82" y="300831"/>
            <a:ext cx="3897657" cy="6256338"/>
          </a:xfrm>
        </p:spPr>
      </p:pic>
    </p:spTree>
    <p:extLst>
      <p:ext uri="{BB962C8B-B14F-4D97-AF65-F5344CB8AC3E}">
        <p14:creationId xmlns:p14="http://schemas.microsoft.com/office/powerpoint/2010/main" val="366607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D969-89DB-41CC-B928-4BEFF378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550B-63DB-40BC-8DAF-6278CA515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308" y="1558131"/>
            <a:ext cx="4396339" cy="4640356"/>
          </a:xfrm>
        </p:spPr>
        <p:txBody>
          <a:bodyPr>
            <a:normAutofit/>
          </a:bodyPr>
          <a:lstStyle/>
          <a:p>
            <a:r>
              <a:rPr lang="en-GB" dirty="0" err="1"/>
              <a:t>chapterNumber</a:t>
            </a:r>
            <a:r>
              <a:rPr lang="en-GB" dirty="0"/>
              <a:t> - chapters of the book has </a:t>
            </a:r>
            <a:r>
              <a:rPr lang="en-GB" dirty="0" err="1"/>
              <a:t>chapterNumbers</a:t>
            </a:r>
            <a:r>
              <a:rPr lang="en-GB" dirty="0"/>
              <a:t>  </a:t>
            </a:r>
          </a:p>
          <a:p>
            <a:pPr marL="0" indent="0">
              <a:buNone/>
            </a:pPr>
            <a:r>
              <a:rPr lang="en-GB" dirty="0"/>
              <a:t>For example </a:t>
            </a:r>
            <a:r>
              <a:rPr lang="en-GB" dirty="0" err="1"/>
              <a:t>dyan</a:t>
            </a:r>
            <a:r>
              <a:rPr lang="en-GB" dirty="0"/>
              <a:t> has </a:t>
            </a:r>
            <a:r>
              <a:rPr lang="en-GB" dirty="0" err="1"/>
              <a:t>chapterNumber</a:t>
            </a:r>
            <a:r>
              <a:rPr lang="en-GB" dirty="0"/>
              <a:t> 6 and karma has chapter number 3</a:t>
            </a:r>
          </a:p>
          <a:p>
            <a:r>
              <a:rPr lang="en-GB" dirty="0" err="1"/>
              <a:t>talksAbout</a:t>
            </a:r>
            <a:r>
              <a:rPr lang="en-GB" dirty="0"/>
              <a:t> - each chapter talks about particular topic in the book  </a:t>
            </a:r>
          </a:p>
          <a:p>
            <a:pPr marL="0" indent="0">
              <a:buNone/>
            </a:pPr>
            <a:r>
              <a:rPr lang="en-GB" dirty="0"/>
              <a:t>For example </a:t>
            </a:r>
            <a:r>
              <a:rPr lang="en-GB" dirty="0" err="1"/>
              <a:t>dyan</a:t>
            </a:r>
            <a:r>
              <a:rPr lang="en-GB" dirty="0"/>
              <a:t> chapter talks about self-</a:t>
            </a:r>
            <a:r>
              <a:rPr lang="en-GB" dirty="0" err="1"/>
              <a:t>restrait</a:t>
            </a:r>
            <a:r>
              <a:rPr lang="en-GB" dirty="0"/>
              <a:t> in book</a:t>
            </a:r>
          </a:p>
          <a:p>
            <a:r>
              <a:rPr lang="en-GB" dirty="0"/>
              <a:t>Duration - Duration is the timespan for a particular event.</a:t>
            </a:r>
          </a:p>
          <a:p>
            <a:pPr marL="0" indent="0">
              <a:buNone/>
            </a:pPr>
            <a:r>
              <a:rPr lang="en-GB" dirty="0"/>
              <a:t>For example </a:t>
            </a:r>
            <a:r>
              <a:rPr lang="en-GB" dirty="0" err="1"/>
              <a:t>agynatavas</a:t>
            </a:r>
            <a:r>
              <a:rPr lang="en-GB" dirty="0"/>
              <a:t> is an event has a duration of one year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69F7B-5015-4F11-BC0E-A579BC36D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4FDA5D-BBF7-4242-A814-38DB8425D0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5" y="1558131"/>
            <a:ext cx="4396338" cy="4293487"/>
          </a:xfrm>
        </p:spPr>
      </p:pic>
    </p:spTree>
    <p:extLst>
      <p:ext uri="{BB962C8B-B14F-4D97-AF65-F5344CB8AC3E}">
        <p14:creationId xmlns:p14="http://schemas.microsoft.com/office/powerpoint/2010/main" val="47448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rgbClr val="323232"/>
            </a:gs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/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BAC7CD-3FAB-4643-86F2-BDC9660F1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28909"/>
            <a:ext cx="10905066" cy="4523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2F360-3771-4F9B-A4BD-1D768339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5187463"/>
            <a:ext cx="11071522" cy="980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1D8DE-D02F-1746-93C6-DBB8811336A2}"/>
              </a:ext>
            </a:extLst>
          </p:cNvPr>
          <p:cNvSpPr txBox="1"/>
          <p:nvPr/>
        </p:nvSpPr>
        <p:spPr>
          <a:xfrm>
            <a:off x="4700590" y="408918"/>
            <a:ext cx="3800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Individuals</a:t>
            </a:r>
          </a:p>
        </p:txBody>
      </p:sp>
    </p:spTree>
    <p:extLst>
      <p:ext uri="{BB962C8B-B14F-4D97-AF65-F5344CB8AC3E}">
        <p14:creationId xmlns:p14="http://schemas.microsoft.com/office/powerpoint/2010/main" val="381897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145D9C-7A4A-494A-B70E-8C5E2C95B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266" r="41451" b="10855"/>
          <a:stretch/>
        </p:blipFill>
        <p:spPr>
          <a:xfrm>
            <a:off x="374754" y="1843088"/>
            <a:ext cx="4282971" cy="446402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E10B08-30B1-8648-A482-E4557E26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2" r="55555" b="35000"/>
          <a:stretch/>
        </p:blipFill>
        <p:spPr>
          <a:xfrm>
            <a:off x="5953125" y="1843088"/>
            <a:ext cx="4876800" cy="44640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1E9687-6EA4-3644-89A2-36C053CB6F2E}"/>
              </a:ext>
            </a:extLst>
          </p:cNvPr>
          <p:cNvSpPr txBox="1"/>
          <p:nvPr/>
        </p:nvSpPr>
        <p:spPr>
          <a:xfrm flipH="1">
            <a:off x="827669" y="842963"/>
            <a:ext cx="31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traits for each person.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220DB-9AF0-3D47-BB6D-C2C3D8DF7C6B}"/>
              </a:ext>
            </a:extLst>
          </p:cNvPr>
          <p:cNvSpPr txBox="1"/>
          <p:nvPr/>
        </p:nvSpPr>
        <p:spPr>
          <a:xfrm>
            <a:off x="6586538" y="971550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search by its unique number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6011E-0583-274C-8A69-5696434525ED}"/>
              </a:ext>
            </a:extLst>
          </p:cNvPr>
          <p:cNvSpPr txBox="1"/>
          <p:nvPr/>
        </p:nvSpPr>
        <p:spPr>
          <a:xfrm>
            <a:off x="699081" y="73522"/>
            <a:ext cx="12816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SPARQL Queries</a:t>
            </a:r>
          </a:p>
        </p:txBody>
      </p:sp>
    </p:spTree>
    <p:extLst>
      <p:ext uri="{BB962C8B-B14F-4D97-AF65-F5344CB8AC3E}">
        <p14:creationId xmlns:p14="http://schemas.microsoft.com/office/powerpoint/2010/main" val="379722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E8FCCB-4FA6-4EFD-A9EF-06059673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Queries</a:t>
            </a:r>
          </a:p>
        </p:txBody>
      </p:sp>
      <p:pic>
        <p:nvPicPr>
          <p:cNvPr id="3" name="Content Placeholder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F4301E-1EDB-284A-9984-E81EAB5F2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3" t="25203" r="10846"/>
          <a:stretch/>
        </p:blipFill>
        <p:spPr>
          <a:xfrm>
            <a:off x="646111" y="2010410"/>
            <a:ext cx="4740277" cy="4200245"/>
          </a:xfrm>
        </p:spPr>
      </p:pic>
      <p:pic>
        <p:nvPicPr>
          <p:cNvPr id="12" name="Content Placeholder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AB501EB-83BA-3E4B-96CA-3148823B9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79" y="2010409"/>
            <a:ext cx="5033594" cy="420024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094AC2-22A3-4441-A43D-97D1D64CA75C}"/>
              </a:ext>
            </a:extLst>
          </p:cNvPr>
          <p:cNvSpPr txBox="1"/>
          <p:nvPr/>
        </p:nvSpPr>
        <p:spPr>
          <a:xfrm>
            <a:off x="6831340" y="1285497"/>
            <a:ext cx="326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search with its relations using filter</a:t>
            </a:r>
          </a:p>
        </p:txBody>
      </p:sp>
    </p:spTree>
    <p:extLst>
      <p:ext uri="{BB962C8B-B14F-4D97-AF65-F5344CB8AC3E}">
        <p14:creationId xmlns:p14="http://schemas.microsoft.com/office/powerpoint/2010/main" val="2304638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1602</TotalTime>
  <Words>444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Wingdings 3</vt:lpstr>
      <vt:lpstr>Ion</vt:lpstr>
      <vt:lpstr>Ancient mythology search application Using semantic web technologies</vt:lpstr>
      <vt:lpstr>Introduction</vt:lpstr>
      <vt:lpstr>Classes </vt:lpstr>
      <vt:lpstr>PowerPoint Presentation</vt:lpstr>
      <vt:lpstr>Object Properties </vt:lpstr>
      <vt:lpstr>Data Properties</vt:lpstr>
      <vt:lpstr>PowerPoint Presentation</vt:lpstr>
      <vt:lpstr>PowerPoint Presentation</vt:lpstr>
      <vt:lpstr>SPARQL Queries</vt:lpstr>
      <vt:lpstr>User Interface</vt:lpstr>
      <vt:lpstr>References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Prathyusha Devabhakthini</dc:creator>
  <cp:lastModifiedBy>srinivas devarajula</cp:lastModifiedBy>
  <cp:revision>4</cp:revision>
  <dcterms:created xsi:type="dcterms:W3CDTF">2021-11-24T11:32:19Z</dcterms:created>
  <dcterms:modified xsi:type="dcterms:W3CDTF">2021-11-26T10:30:56Z</dcterms:modified>
</cp:coreProperties>
</file>